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59" r:id="rId15"/>
    <p:sldId id="276" r:id="rId16"/>
    <p:sldId id="260" r:id="rId17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石橋　叶恵" userId="09a1f1fd-1458-4151-9a16-1b02b46d6e23" providerId="ADAL" clId="{44E16847-5B94-403F-B777-96469F0B7C5D}"/>
    <pc:docChg chg="undo custSel addSld delSld modSld sldOrd">
      <pc:chgData name="石橋　叶恵" userId="09a1f1fd-1458-4151-9a16-1b02b46d6e23" providerId="ADAL" clId="{44E16847-5B94-403F-B777-96469F0B7C5D}" dt="2023-11-24T06:46:44.810" v="1731" actId="1076"/>
      <pc:docMkLst>
        <pc:docMk/>
      </pc:docMkLst>
      <pc:sldChg chg="modSp mod">
        <pc:chgData name="石橋　叶恵" userId="09a1f1fd-1458-4151-9a16-1b02b46d6e23" providerId="ADAL" clId="{44E16847-5B94-403F-B777-96469F0B7C5D}" dt="2023-11-21T00:31:52.764" v="3" actId="20577"/>
        <pc:sldMkLst>
          <pc:docMk/>
          <pc:sldMk cId="1831809659" sldId="256"/>
        </pc:sldMkLst>
        <pc:spChg chg="mod">
          <ac:chgData name="石橋　叶恵" userId="09a1f1fd-1458-4151-9a16-1b02b46d6e23" providerId="ADAL" clId="{44E16847-5B94-403F-B777-96469F0B7C5D}" dt="2023-11-21T00:31:52.764" v="3" actId="20577"/>
          <ac:spMkLst>
            <pc:docMk/>
            <pc:sldMk cId="1831809659" sldId="256"/>
            <ac:spMk id="2" creationId="{7833F1EE-A954-4BDB-A25A-056919A4FFC5}"/>
          </ac:spMkLst>
        </pc:spChg>
      </pc:sldChg>
      <pc:sldChg chg="addSp modSp mod">
        <pc:chgData name="石橋　叶恵" userId="09a1f1fd-1458-4151-9a16-1b02b46d6e23" providerId="ADAL" clId="{44E16847-5B94-403F-B777-96469F0B7C5D}" dt="2023-11-24T03:28:09.040" v="1729" actId="14100"/>
        <pc:sldMkLst>
          <pc:docMk/>
          <pc:sldMk cId="4229216843" sldId="257"/>
        </pc:sldMkLst>
        <pc:spChg chg="mod">
          <ac:chgData name="石橋　叶恵" userId="09a1f1fd-1458-4151-9a16-1b02b46d6e23" providerId="ADAL" clId="{44E16847-5B94-403F-B777-96469F0B7C5D}" dt="2023-11-24T03:28:09.040" v="1729" actId="14100"/>
          <ac:spMkLst>
            <pc:docMk/>
            <pc:sldMk cId="4229216843" sldId="257"/>
            <ac:spMk id="3" creationId="{C3E162AA-194C-4207-AC0B-2FCACC20F61B}"/>
          </ac:spMkLst>
        </pc:spChg>
        <pc:picChg chg="add mod">
          <ac:chgData name="石橋　叶恵" userId="09a1f1fd-1458-4151-9a16-1b02b46d6e23" providerId="ADAL" clId="{44E16847-5B94-403F-B777-96469F0B7C5D}" dt="2023-11-22T01:06:35.340" v="1567" actId="1076"/>
          <ac:picMkLst>
            <pc:docMk/>
            <pc:sldMk cId="4229216843" sldId="257"/>
            <ac:picMk id="5" creationId="{FA6BF59D-1448-4FA4-8CAA-4E8AA99594F9}"/>
          </ac:picMkLst>
        </pc:picChg>
      </pc:sldChg>
      <pc:sldChg chg="addSp delSp modSp mod">
        <pc:chgData name="石橋　叶恵" userId="09a1f1fd-1458-4151-9a16-1b02b46d6e23" providerId="ADAL" clId="{44E16847-5B94-403F-B777-96469F0B7C5D}" dt="2023-11-21T01:26:29.098" v="868" actId="14100"/>
        <pc:sldMkLst>
          <pc:docMk/>
          <pc:sldMk cId="4253997378" sldId="258"/>
        </pc:sldMkLst>
        <pc:spChg chg="add del mod">
          <ac:chgData name="石橋　叶恵" userId="09a1f1fd-1458-4151-9a16-1b02b46d6e23" providerId="ADAL" clId="{44E16847-5B94-403F-B777-96469F0B7C5D}" dt="2023-11-21T00:38:48.291" v="360" actId="20577"/>
          <ac:spMkLst>
            <pc:docMk/>
            <pc:sldMk cId="4253997378" sldId="258"/>
            <ac:spMk id="3" creationId="{319FCAAA-EF31-46D2-83F6-B9DC162883F1}"/>
          </ac:spMkLst>
        </pc:spChg>
        <pc:spChg chg="add del mod">
          <ac:chgData name="石橋　叶恵" userId="09a1f1fd-1458-4151-9a16-1b02b46d6e23" providerId="ADAL" clId="{44E16847-5B94-403F-B777-96469F0B7C5D}" dt="2023-11-21T00:36:40.178" v="289" actId="478"/>
          <ac:spMkLst>
            <pc:docMk/>
            <pc:sldMk cId="4253997378" sldId="258"/>
            <ac:spMk id="4" creationId="{8C77FDD3-D1C2-4892-B8EE-2958F1DA522E}"/>
          </ac:spMkLst>
        </pc:spChg>
        <pc:spChg chg="mod">
          <ac:chgData name="石橋　叶恵" userId="09a1f1fd-1458-4151-9a16-1b02b46d6e23" providerId="ADAL" clId="{44E16847-5B94-403F-B777-96469F0B7C5D}" dt="2023-11-21T00:42:38.294" v="445" actId="20577"/>
          <ac:spMkLst>
            <pc:docMk/>
            <pc:sldMk cId="4253997378" sldId="258"/>
            <ac:spMk id="7" creationId="{CF5226ED-2CD8-4172-A41C-2BFF89151A82}"/>
          </ac:spMkLst>
        </pc:spChg>
        <pc:spChg chg="add del mod">
          <ac:chgData name="石橋　叶恵" userId="09a1f1fd-1458-4151-9a16-1b02b46d6e23" providerId="ADAL" clId="{44E16847-5B94-403F-B777-96469F0B7C5D}" dt="2023-11-21T00:38:03.856" v="323" actId="20577"/>
          <ac:spMkLst>
            <pc:docMk/>
            <pc:sldMk cId="4253997378" sldId="258"/>
            <ac:spMk id="8" creationId="{7E6839F3-8BBD-4387-8091-D8F8B79F3B3A}"/>
          </ac:spMkLst>
        </pc:spChg>
        <pc:spChg chg="mod">
          <ac:chgData name="石橋　叶恵" userId="09a1f1fd-1458-4151-9a16-1b02b46d6e23" providerId="ADAL" clId="{44E16847-5B94-403F-B777-96469F0B7C5D}" dt="2023-11-21T00:38:58.220" v="385" actId="20577"/>
          <ac:spMkLst>
            <pc:docMk/>
            <pc:sldMk cId="4253997378" sldId="258"/>
            <ac:spMk id="9" creationId="{4CB3A175-16EF-4C49-8377-773343ED176C}"/>
          </ac:spMkLst>
        </pc:spChg>
        <pc:spChg chg="add del mod">
          <ac:chgData name="石橋　叶恵" userId="09a1f1fd-1458-4151-9a16-1b02b46d6e23" providerId="ADAL" clId="{44E16847-5B94-403F-B777-96469F0B7C5D}" dt="2023-11-21T00:39:05.590" v="400" actId="20577"/>
          <ac:spMkLst>
            <pc:docMk/>
            <pc:sldMk cId="4253997378" sldId="258"/>
            <ac:spMk id="10" creationId="{C5081845-35AF-4913-AD0D-4035B711658B}"/>
          </ac:spMkLst>
        </pc:spChg>
        <pc:spChg chg="add mod">
          <ac:chgData name="石橋　叶恵" userId="09a1f1fd-1458-4151-9a16-1b02b46d6e23" providerId="ADAL" clId="{44E16847-5B94-403F-B777-96469F0B7C5D}" dt="2023-11-21T01:26:29.098" v="868" actId="14100"/>
          <ac:spMkLst>
            <pc:docMk/>
            <pc:sldMk cId="4253997378" sldId="258"/>
            <ac:spMk id="15" creationId="{7FEE2753-28FA-4C48-B8D8-FCC830CFA0B4}"/>
          </ac:spMkLst>
        </pc:spChg>
        <pc:spChg chg="add del mod">
          <ac:chgData name="石橋　叶恵" userId="09a1f1fd-1458-4151-9a16-1b02b46d6e23" providerId="ADAL" clId="{44E16847-5B94-403F-B777-96469F0B7C5D}" dt="2023-11-21T00:40:05.953" v="413" actId="478"/>
          <ac:spMkLst>
            <pc:docMk/>
            <pc:sldMk cId="4253997378" sldId="258"/>
            <ac:spMk id="16" creationId="{6B1DA984-809C-4EEB-A620-81FE3F873DEF}"/>
          </ac:spMkLst>
        </pc:spChg>
        <pc:picChg chg="add mod">
          <ac:chgData name="石橋　叶恵" userId="09a1f1fd-1458-4151-9a16-1b02b46d6e23" providerId="ADAL" clId="{44E16847-5B94-403F-B777-96469F0B7C5D}" dt="2023-11-21T00:37:43.844" v="298" actId="1076"/>
          <ac:picMkLst>
            <pc:docMk/>
            <pc:sldMk cId="4253997378" sldId="258"/>
            <ac:picMk id="6" creationId="{287976C7-B92C-43B0-999C-3820A38BA13E}"/>
          </ac:picMkLst>
        </pc:picChg>
        <pc:picChg chg="add del">
          <ac:chgData name="石橋　叶恵" userId="09a1f1fd-1458-4151-9a16-1b02b46d6e23" providerId="ADAL" clId="{44E16847-5B94-403F-B777-96469F0B7C5D}" dt="2023-11-21T00:38:35.208" v="334" actId="478"/>
          <ac:picMkLst>
            <pc:docMk/>
            <pc:sldMk cId="4253997378" sldId="258"/>
            <ac:picMk id="12" creationId="{B9D67B18-7D49-406E-9609-676292D71CCE}"/>
          </ac:picMkLst>
        </pc:picChg>
        <pc:picChg chg="add mod ord">
          <ac:chgData name="石橋　叶恵" userId="09a1f1fd-1458-4151-9a16-1b02b46d6e23" providerId="ADAL" clId="{44E16847-5B94-403F-B777-96469F0B7C5D}" dt="2023-11-21T00:38:36.826" v="335" actId="1076"/>
          <ac:picMkLst>
            <pc:docMk/>
            <pc:sldMk cId="4253997378" sldId="258"/>
            <ac:picMk id="13" creationId="{B60FA0A8-FFD6-4595-8DDE-584CE8EA71DF}"/>
          </ac:picMkLst>
        </pc:picChg>
        <pc:picChg chg="add del">
          <ac:chgData name="石橋　叶恵" userId="09a1f1fd-1458-4151-9a16-1b02b46d6e23" providerId="ADAL" clId="{44E16847-5B94-403F-B777-96469F0B7C5D}" dt="2023-11-21T00:37:41.241" v="297" actId="478"/>
          <ac:picMkLst>
            <pc:docMk/>
            <pc:sldMk cId="4253997378" sldId="258"/>
            <ac:picMk id="14" creationId="{D46668EF-2137-4496-A2D2-6130DC6C1730}"/>
          </ac:picMkLst>
        </pc:picChg>
      </pc:sldChg>
      <pc:sldChg chg="addSp delSp modSp mod">
        <pc:chgData name="石橋　叶恵" userId="09a1f1fd-1458-4151-9a16-1b02b46d6e23" providerId="ADAL" clId="{44E16847-5B94-403F-B777-96469F0B7C5D}" dt="2023-11-24T06:46:44.810" v="1731" actId="1076"/>
        <pc:sldMkLst>
          <pc:docMk/>
          <pc:sldMk cId="4055082616" sldId="259"/>
        </pc:sldMkLst>
        <pc:spChg chg="mod">
          <ac:chgData name="石橋　叶恵" userId="09a1f1fd-1458-4151-9a16-1b02b46d6e23" providerId="ADAL" clId="{44E16847-5B94-403F-B777-96469F0B7C5D}" dt="2023-11-21T00:53:14.070" v="772" actId="20577"/>
          <ac:spMkLst>
            <pc:docMk/>
            <pc:sldMk cId="4055082616" sldId="259"/>
            <ac:spMk id="3" creationId="{58ABEA4F-D9AD-468B-A4C9-CC707EF5829D}"/>
          </ac:spMkLst>
        </pc:spChg>
        <pc:picChg chg="add mod ord">
          <ac:chgData name="石橋　叶恵" userId="09a1f1fd-1458-4151-9a16-1b02b46d6e23" providerId="ADAL" clId="{44E16847-5B94-403F-B777-96469F0B7C5D}" dt="2023-11-24T03:05:54.599" v="1654" actId="171"/>
          <ac:picMkLst>
            <pc:docMk/>
            <pc:sldMk cId="4055082616" sldId="259"/>
            <ac:picMk id="5" creationId="{6675C2D3-2A47-4318-8DC1-7B08CFC381F2}"/>
          </ac:picMkLst>
        </pc:picChg>
        <pc:picChg chg="add mod">
          <ac:chgData name="石橋　叶恵" userId="09a1f1fd-1458-4151-9a16-1b02b46d6e23" providerId="ADAL" clId="{44E16847-5B94-403F-B777-96469F0B7C5D}" dt="2023-11-24T06:46:44.810" v="1731" actId="1076"/>
          <ac:picMkLst>
            <pc:docMk/>
            <pc:sldMk cId="4055082616" sldId="259"/>
            <ac:picMk id="6" creationId="{03833780-8380-4A1A-95BC-03500D8F36C5}"/>
          </ac:picMkLst>
        </pc:picChg>
        <pc:picChg chg="del">
          <ac:chgData name="石橋　叶恵" userId="09a1f1fd-1458-4151-9a16-1b02b46d6e23" providerId="ADAL" clId="{44E16847-5B94-403F-B777-96469F0B7C5D}" dt="2023-11-21T01:35:56.655" v="869" actId="478"/>
          <ac:picMkLst>
            <pc:docMk/>
            <pc:sldMk cId="4055082616" sldId="259"/>
            <ac:picMk id="6" creationId="{88516C6E-06F7-40A7-AC01-33DE29FDF461}"/>
          </ac:picMkLst>
        </pc:picChg>
        <pc:picChg chg="add mod">
          <ac:chgData name="石橋　叶恵" userId="09a1f1fd-1458-4151-9a16-1b02b46d6e23" providerId="ADAL" clId="{44E16847-5B94-403F-B777-96469F0B7C5D}" dt="2023-11-24T03:06:03.441" v="1656" actId="14100"/>
          <ac:picMkLst>
            <pc:docMk/>
            <pc:sldMk cId="4055082616" sldId="259"/>
            <ac:picMk id="7" creationId="{F5AD219F-76B2-4909-AAF9-D08376AD889C}"/>
          </ac:picMkLst>
        </pc:picChg>
        <pc:picChg chg="del">
          <ac:chgData name="石橋　叶恵" userId="09a1f1fd-1458-4151-9a16-1b02b46d6e23" providerId="ADAL" clId="{44E16847-5B94-403F-B777-96469F0B7C5D}" dt="2023-11-21T01:35:58.090" v="870" actId="478"/>
          <ac:picMkLst>
            <pc:docMk/>
            <pc:sldMk cId="4055082616" sldId="259"/>
            <ac:picMk id="8" creationId="{E74174CB-A35F-44E5-B9C3-D6EA50364FEA}"/>
          </ac:picMkLst>
        </pc:picChg>
        <pc:picChg chg="del">
          <ac:chgData name="石橋　叶恵" userId="09a1f1fd-1458-4151-9a16-1b02b46d6e23" providerId="ADAL" clId="{44E16847-5B94-403F-B777-96469F0B7C5D}" dt="2023-11-21T01:35:59.779" v="871" actId="478"/>
          <ac:picMkLst>
            <pc:docMk/>
            <pc:sldMk cId="4055082616" sldId="259"/>
            <ac:picMk id="10" creationId="{03AED66E-B5B6-45FA-89AF-10870858C46C}"/>
          </ac:picMkLst>
        </pc:picChg>
      </pc:sldChg>
      <pc:sldChg chg="addSp delSp modSp mod">
        <pc:chgData name="石橋　叶恵" userId="09a1f1fd-1458-4151-9a16-1b02b46d6e23" providerId="ADAL" clId="{44E16847-5B94-403F-B777-96469F0B7C5D}" dt="2023-11-22T01:03:35.055" v="1390" actId="20577"/>
        <pc:sldMkLst>
          <pc:docMk/>
          <pc:sldMk cId="1462048578" sldId="260"/>
        </pc:sldMkLst>
        <pc:spChg chg="add del mod">
          <ac:chgData name="石橋　叶恵" userId="09a1f1fd-1458-4151-9a16-1b02b46d6e23" providerId="ADAL" clId="{44E16847-5B94-403F-B777-96469F0B7C5D}" dt="2023-11-21T00:43:29.692" v="458"/>
          <ac:spMkLst>
            <pc:docMk/>
            <pc:sldMk cId="1462048578" sldId="260"/>
            <ac:spMk id="3" creationId="{079557BB-CD89-4874-A40B-4DCC3AE0D5A6}"/>
          </ac:spMkLst>
        </pc:spChg>
        <pc:spChg chg="mod">
          <ac:chgData name="石橋　叶恵" userId="09a1f1fd-1458-4151-9a16-1b02b46d6e23" providerId="ADAL" clId="{44E16847-5B94-403F-B777-96469F0B7C5D}" dt="2023-11-22T01:03:35.055" v="1390" actId="20577"/>
          <ac:spMkLst>
            <pc:docMk/>
            <pc:sldMk cId="1462048578" sldId="260"/>
            <ac:spMk id="4" creationId="{20CB26A3-9A3F-4D46-823E-48EB6A764615}"/>
          </ac:spMkLst>
        </pc:spChg>
        <pc:spChg chg="del">
          <ac:chgData name="石橋　叶恵" userId="09a1f1fd-1458-4151-9a16-1b02b46d6e23" providerId="ADAL" clId="{44E16847-5B94-403F-B777-96469F0B7C5D}" dt="2023-11-21T00:42:21.679" v="436" actId="478"/>
          <ac:spMkLst>
            <pc:docMk/>
            <pc:sldMk cId="1462048578" sldId="260"/>
            <ac:spMk id="7" creationId="{7729B0DB-2472-4693-AFCC-024565108791}"/>
          </ac:spMkLst>
        </pc:spChg>
        <pc:spChg chg="add mod">
          <ac:chgData name="石橋　叶恵" userId="09a1f1fd-1458-4151-9a16-1b02b46d6e23" providerId="ADAL" clId="{44E16847-5B94-403F-B777-96469F0B7C5D}" dt="2023-11-21T01:14:27.690" v="866" actId="1036"/>
          <ac:spMkLst>
            <pc:docMk/>
            <pc:sldMk cId="1462048578" sldId="260"/>
            <ac:spMk id="11" creationId="{2002236E-971D-4C51-8BE0-EE4C66541D3A}"/>
          </ac:spMkLst>
        </pc:spChg>
        <pc:picChg chg="del">
          <ac:chgData name="石橋　叶恵" userId="09a1f1fd-1458-4151-9a16-1b02b46d6e23" providerId="ADAL" clId="{44E16847-5B94-403F-B777-96469F0B7C5D}" dt="2023-11-21T00:42:21.679" v="436" actId="478"/>
          <ac:picMkLst>
            <pc:docMk/>
            <pc:sldMk cId="1462048578" sldId="260"/>
            <ac:picMk id="6" creationId="{6E16E1F9-B8EB-43D5-B07A-D3317BE8EC3B}"/>
          </ac:picMkLst>
        </pc:picChg>
        <pc:picChg chg="add del mod">
          <ac:chgData name="石橋　叶恵" userId="09a1f1fd-1458-4151-9a16-1b02b46d6e23" providerId="ADAL" clId="{44E16847-5B94-403F-B777-96469F0B7C5D}" dt="2023-11-22T01:03:24.870" v="1379" actId="478"/>
          <ac:picMkLst>
            <pc:docMk/>
            <pc:sldMk cId="1462048578" sldId="260"/>
            <ac:picMk id="6" creationId="{E22C5FC6-C126-49E2-B2F4-6DB304927A3D}"/>
          </ac:picMkLst>
        </pc:picChg>
        <pc:picChg chg="add mod ord">
          <ac:chgData name="石橋　叶恵" userId="09a1f1fd-1458-4151-9a16-1b02b46d6e23" providerId="ADAL" clId="{44E16847-5B94-403F-B777-96469F0B7C5D}" dt="2023-11-21T01:14:24.609" v="864" actId="1036"/>
          <ac:picMkLst>
            <pc:docMk/>
            <pc:sldMk cId="1462048578" sldId="260"/>
            <ac:picMk id="8" creationId="{A785ECA2-C9D0-493B-88A2-E533E925A3A9}"/>
          </ac:picMkLst>
        </pc:picChg>
        <pc:picChg chg="add del mod modCrop">
          <ac:chgData name="石橋　叶恵" userId="09a1f1fd-1458-4151-9a16-1b02b46d6e23" providerId="ADAL" clId="{44E16847-5B94-403F-B777-96469F0B7C5D}" dt="2023-11-21T00:54:44.442" v="804" actId="478"/>
          <ac:picMkLst>
            <pc:docMk/>
            <pc:sldMk cId="1462048578" sldId="260"/>
            <ac:picMk id="10" creationId="{0674FAA0-232D-4D2B-B783-FFCCB2289B69}"/>
          </ac:picMkLst>
        </pc:picChg>
        <pc:picChg chg="add mod">
          <ac:chgData name="石橋　叶恵" userId="09a1f1fd-1458-4151-9a16-1b02b46d6e23" providerId="ADAL" clId="{44E16847-5B94-403F-B777-96469F0B7C5D}" dt="2023-11-21T01:14:24.609" v="864" actId="1036"/>
          <ac:picMkLst>
            <pc:docMk/>
            <pc:sldMk cId="1462048578" sldId="260"/>
            <ac:picMk id="13" creationId="{DA73143A-29D0-44BF-9F13-A0FEEFCBCC64}"/>
          </ac:picMkLst>
        </pc:picChg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533154711" sldId="261"/>
        </pc:sldMkLst>
      </pc:sldChg>
      <pc:sldChg chg="addSp modSp new del">
        <pc:chgData name="石橋　叶恵" userId="09a1f1fd-1458-4151-9a16-1b02b46d6e23" providerId="ADAL" clId="{44E16847-5B94-403F-B777-96469F0B7C5D}" dt="2023-11-21T00:41:57.378" v="434" actId="47"/>
        <pc:sldMkLst>
          <pc:docMk/>
          <pc:sldMk cId="1040020029" sldId="261"/>
        </pc:sldMkLst>
        <pc:picChg chg="add mod">
          <ac:chgData name="石橋　叶恵" userId="09a1f1fd-1458-4151-9a16-1b02b46d6e23" providerId="ADAL" clId="{44E16847-5B94-403F-B777-96469F0B7C5D}" dt="2023-11-21T00:41:39.155" v="432"/>
          <ac:picMkLst>
            <pc:docMk/>
            <pc:sldMk cId="1040020029" sldId="261"/>
            <ac:picMk id="3" creationId="{FF6012C7-C8D1-4FF2-AE83-7B9FDF3CA1F1}"/>
          </ac:picMkLst>
        </pc:picChg>
      </pc:sldChg>
      <pc:sldChg chg="new del">
        <pc:chgData name="石橋　叶恵" userId="09a1f1fd-1458-4151-9a16-1b02b46d6e23" providerId="ADAL" clId="{44E16847-5B94-403F-B777-96469F0B7C5D}" dt="2023-11-21T00:40:48.702" v="426" actId="680"/>
        <pc:sldMkLst>
          <pc:docMk/>
          <pc:sldMk cId="3101535928" sldId="261"/>
        </pc:sldMkLst>
      </pc:sldChg>
      <pc:sldChg chg="new del">
        <pc:chgData name="石橋　叶恵" userId="09a1f1fd-1458-4151-9a16-1b02b46d6e23" providerId="ADAL" clId="{44E16847-5B94-403F-B777-96469F0B7C5D}" dt="2023-11-21T00:40:48.283" v="425" actId="680"/>
        <pc:sldMkLst>
          <pc:docMk/>
          <pc:sldMk cId="3105888169" sldId="262"/>
        </pc:sldMkLst>
      </pc:sldChg>
      <pc:sldChg chg="new del">
        <pc:chgData name="石橋　叶恵" userId="09a1f1fd-1458-4151-9a16-1b02b46d6e23" providerId="ADAL" clId="{44E16847-5B94-403F-B777-96469F0B7C5D}" dt="2023-11-21T00:42:06.819" v="435" actId="47"/>
        <pc:sldMkLst>
          <pc:docMk/>
          <pc:sldMk cId="4061257194" sldId="262"/>
        </pc:sldMkLst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4147131849" sldId="262"/>
        </pc:sldMkLst>
      </pc:sldChg>
      <pc:sldChg chg="new del">
        <pc:chgData name="石橋　叶恵" userId="09a1f1fd-1458-4151-9a16-1b02b46d6e23" providerId="ADAL" clId="{44E16847-5B94-403F-B777-96469F0B7C5D}" dt="2023-11-21T00:42:06.819" v="435" actId="47"/>
        <pc:sldMkLst>
          <pc:docMk/>
          <pc:sldMk cId="1465674534" sldId="263"/>
        </pc:sldMkLst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1641467701" sldId="263"/>
        </pc:sldMkLst>
      </pc:sldChg>
      <pc:sldChg chg="new del">
        <pc:chgData name="石橋　叶恵" userId="09a1f1fd-1458-4151-9a16-1b02b46d6e23" providerId="ADAL" clId="{44E16847-5B94-403F-B777-96469F0B7C5D}" dt="2023-11-21T00:40:47.728" v="424" actId="680"/>
        <pc:sldMkLst>
          <pc:docMk/>
          <pc:sldMk cId="2957018742" sldId="263"/>
        </pc:sldMkLst>
      </pc:sldChg>
      <pc:sldChg chg="new del">
        <pc:chgData name="石橋　叶恵" userId="09a1f1fd-1458-4151-9a16-1b02b46d6e23" providerId="ADAL" clId="{44E16847-5B94-403F-B777-96469F0B7C5D}" dt="2023-11-21T00:42:06.819" v="435" actId="47"/>
        <pc:sldMkLst>
          <pc:docMk/>
          <pc:sldMk cId="888064072" sldId="264"/>
        </pc:sldMkLst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2470209246" sldId="264"/>
        </pc:sldMkLst>
      </pc:sldChg>
      <pc:sldChg chg="new del">
        <pc:chgData name="石橋　叶恵" userId="09a1f1fd-1458-4151-9a16-1b02b46d6e23" providerId="ADAL" clId="{44E16847-5B94-403F-B777-96469F0B7C5D}" dt="2023-11-21T00:40:47.302" v="423" actId="680"/>
        <pc:sldMkLst>
          <pc:docMk/>
          <pc:sldMk cId="2486483515" sldId="264"/>
        </pc:sldMkLst>
      </pc:sldChg>
      <pc:sldChg chg="new del">
        <pc:chgData name="石橋　叶恵" userId="09a1f1fd-1458-4151-9a16-1b02b46d6e23" providerId="ADAL" clId="{44E16847-5B94-403F-B777-96469F0B7C5D}" dt="2023-11-21T00:40:46.794" v="422" actId="680"/>
        <pc:sldMkLst>
          <pc:docMk/>
          <pc:sldMk cId="1482621140" sldId="265"/>
        </pc:sldMkLst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1896852290" sldId="265"/>
        </pc:sldMkLst>
      </pc:sldChg>
      <pc:sldChg chg="new del">
        <pc:chgData name="石橋　叶恵" userId="09a1f1fd-1458-4151-9a16-1b02b46d6e23" providerId="ADAL" clId="{44E16847-5B94-403F-B777-96469F0B7C5D}" dt="2023-11-21T00:42:06.819" v="435" actId="47"/>
        <pc:sldMkLst>
          <pc:docMk/>
          <pc:sldMk cId="3181420326" sldId="265"/>
        </pc:sldMkLst>
      </pc:sldChg>
      <pc:sldChg chg="add">
        <pc:chgData name="石橋　叶恵" userId="09a1f1fd-1458-4151-9a16-1b02b46d6e23" providerId="ADAL" clId="{44E16847-5B94-403F-B777-96469F0B7C5D}" dt="2023-11-21T00:41:54.934" v="433"/>
        <pc:sldMkLst>
          <pc:docMk/>
          <pc:sldMk cId="1577223992" sldId="266"/>
        </pc:sldMkLst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3750971564" sldId="266"/>
        </pc:sldMkLst>
      </pc:sldChg>
      <pc:sldChg chg="add">
        <pc:chgData name="石橋　叶恵" userId="09a1f1fd-1458-4151-9a16-1b02b46d6e23" providerId="ADAL" clId="{44E16847-5B94-403F-B777-96469F0B7C5D}" dt="2023-11-21T00:41:54.934" v="433"/>
        <pc:sldMkLst>
          <pc:docMk/>
          <pc:sldMk cId="298788828" sldId="267"/>
        </pc:sldMkLst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1196571370" sldId="267"/>
        </pc:sldMkLst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671254039" sldId="268"/>
        </pc:sldMkLst>
      </pc:sldChg>
      <pc:sldChg chg="add">
        <pc:chgData name="石橋　叶恵" userId="09a1f1fd-1458-4151-9a16-1b02b46d6e23" providerId="ADAL" clId="{44E16847-5B94-403F-B777-96469F0B7C5D}" dt="2023-11-21T00:41:54.934" v="433"/>
        <pc:sldMkLst>
          <pc:docMk/>
          <pc:sldMk cId="843294296" sldId="268"/>
        </pc:sldMkLst>
      </pc:sldChg>
      <pc:sldChg chg="add">
        <pc:chgData name="石橋　叶恵" userId="09a1f1fd-1458-4151-9a16-1b02b46d6e23" providerId="ADAL" clId="{44E16847-5B94-403F-B777-96469F0B7C5D}" dt="2023-11-21T00:41:54.934" v="433"/>
        <pc:sldMkLst>
          <pc:docMk/>
          <pc:sldMk cId="385841731" sldId="269"/>
        </pc:sldMkLst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1526154431" sldId="269"/>
        </pc:sldMkLst>
      </pc:sldChg>
      <pc:sldChg chg="add">
        <pc:chgData name="石橋　叶恵" userId="09a1f1fd-1458-4151-9a16-1b02b46d6e23" providerId="ADAL" clId="{44E16847-5B94-403F-B777-96469F0B7C5D}" dt="2023-11-21T00:41:54.934" v="433"/>
        <pc:sldMkLst>
          <pc:docMk/>
          <pc:sldMk cId="1092900212" sldId="270"/>
        </pc:sldMkLst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2596604292" sldId="270"/>
        </pc:sldMkLst>
      </pc:sldChg>
      <pc:sldChg chg="modSp add mod">
        <pc:chgData name="石橋　叶恵" userId="09a1f1fd-1458-4151-9a16-1b02b46d6e23" providerId="ADAL" clId="{44E16847-5B94-403F-B777-96469F0B7C5D}" dt="2023-11-21T01:37:59.228" v="873" actId="1076"/>
        <pc:sldMkLst>
          <pc:docMk/>
          <pc:sldMk cId="1894582273" sldId="271"/>
        </pc:sldMkLst>
        <pc:picChg chg="mod">
          <ac:chgData name="石橋　叶恵" userId="09a1f1fd-1458-4151-9a16-1b02b46d6e23" providerId="ADAL" clId="{44E16847-5B94-403F-B777-96469F0B7C5D}" dt="2023-11-21T01:37:59.228" v="873" actId="1076"/>
          <ac:picMkLst>
            <pc:docMk/>
            <pc:sldMk cId="1894582273" sldId="271"/>
            <ac:picMk id="3" creationId="{7319A943-C2C3-4767-87C6-6F70CD002460}"/>
          </ac:picMkLst>
        </pc:picChg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3839768567" sldId="271"/>
        </pc:sldMkLst>
      </pc:sldChg>
      <pc:sldChg chg="add">
        <pc:chgData name="石橋　叶恵" userId="09a1f1fd-1458-4151-9a16-1b02b46d6e23" providerId="ADAL" clId="{44E16847-5B94-403F-B777-96469F0B7C5D}" dt="2023-11-21T00:41:54.934" v="433"/>
        <pc:sldMkLst>
          <pc:docMk/>
          <pc:sldMk cId="3641007675" sldId="272"/>
        </pc:sldMkLst>
      </pc:sldChg>
      <pc:sldChg chg="del">
        <pc:chgData name="石橋　叶恵" userId="09a1f1fd-1458-4151-9a16-1b02b46d6e23" providerId="ADAL" clId="{44E16847-5B94-403F-B777-96469F0B7C5D}" dt="2023-11-21T00:40:42.996" v="416" actId="47"/>
        <pc:sldMkLst>
          <pc:docMk/>
          <pc:sldMk cId="4061904371" sldId="272"/>
        </pc:sldMkLst>
      </pc:sldChg>
      <pc:sldChg chg="add">
        <pc:chgData name="石橋　叶恵" userId="09a1f1fd-1458-4151-9a16-1b02b46d6e23" providerId="ADAL" clId="{44E16847-5B94-403F-B777-96469F0B7C5D}" dt="2023-11-21T00:41:54.934" v="433"/>
        <pc:sldMkLst>
          <pc:docMk/>
          <pc:sldMk cId="3485717764" sldId="273"/>
        </pc:sldMkLst>
      </pc:sldChg>
      <pc:sldChg chg="add">
        <pc:chgData name="石橋　叶恵" userId="09a1f1fd-1458-4151-9a16-1b02b46d6e23" providerId="ADAL" clId="{44E16847-5B94-403F-B777-96469F0B7C5D}" dt="2023-11-21T00:41:54.934" v="433"/>
        <pc:sldMkLst>
          <pc:docMk/>
          <pc:sldMk cId="26616923" sldId="274"/>
        </pc:sldMkLst>
      </pc:sldChg>
      <pc:sldChg chg="addSp delSp modSp new mod ord">
        <pc:chgData name="石橋　叶恵" userId="09a1f1fd-1458-4151-9a16-1b02b46d6e23" providerId="ADAL" clId="{44E16847-5B94-403F-B777-96469F0B7C5D}" dt="2023-11-22T01:04:00.662" v="1392"/>
        <pc:sldMkLst>
          <pc:docMk/>
          <pc:sldMk cId="2255952791" sldId="275"/>
        </pc:sldMkLst>
        <pc:spChg chg="del">
          <ac:chgData name="石橋　叶恵" userId="09a1f1fd-1458-4151-9a16-1b02b46d6e23" providerId="ADAL" clId="{44E16847-5B94-403F-B777-96469F0B7C5D}" dt="2023-11-22T00:58:29.883" v="1101" actId="478"/>
          <ac:spMkLst>
            <pc:docMk/>
            <pc:sldMk cId="2255952791" sldId="275"/>
            <ac:spMk id="2" creationId="{4447535E-1343-452F-8C81-C1B5FCC1E605}"/>
          </ac:spMkLst>
        </pc:spChg>
        <pc:spChg chg="del">
          <ac:chgData name="石橋　叶恵" userId="09a1f1fd-1458-4151-9a16-1b02b46d6e23" providerId="ADAL" clId="{44E16847-5B94-403F-B777-96469F0B7C5D}" dt="2023-11-22T00:58:44.956" v="1133" actId="478"/>
          <ac:spMkLst>
            <pc:docMk/>
            <pc:sldMk cId="2255952791" sldId="275"/>
            <ac:spMk id="3" creationId="{18DC1EBF-304B-4F8C-96D6-5CFAA29FEFF2}"/>
          </ac:spMkLst>
        </pc:spChg>
        <pc:spChg chg="add mod">
          <ac:chgData name="石橋　叶恵" userId="09a1f1fd-1458-4151-9a16-1b02b46d6e23" providerId="ADAL" clId="{44E16847-5B94-403F-B777-96469F0B7C5D}" dt="2023-11-22T00:58:40.996" v="1132" actId="20577"/>
          <ac:spMkLst>
            <pc:docMk/>
            <pc:sldMk cId="2255952791" sldId="275"/>
            <ac:spMk id="4" creationId="{1A822B99-9247-4C56-A649-65A7879DA93F}"/>
          </ac:spMkLst>
        </pc:spChg>
        <pc:spChg chg="add mod">
          <ac:chgData name="石橋　叶恵" userId="09a1f1fd-1458-4151-9a16-1b02b46d6e23" providerId="ADAL" clId="{44E16847-5B94-403F-B777-96469F0B7C5D}" dt="2023-11-22T01:02:05.950" v="1370" actId="1076"/>
          <ac:spMkLst>
            <pc:docMk/>
            <pc:sldMk cId="2255952791" sldId="275"/>
            <ac:spMk id="11" creationId="{7DF0DDD5-0DFC-4114-93FB-3A5813793363}"/>
          </ac:spMkLst>
        </pc:spChg>
        <pc:spChg chg="add mod">
          <ac:chgData name="石橋　叶恵" userId="09a1f1fd-1458-4151-9a16-1b02b46d6e23" providerId="ADAL" clId="{44E16847-5B94-403F-B777-96469F0B7C5D}" dt="2023-11-22T01:02:08.859" v="1371" actId="1076"/>
          <ac:spMkLst>
            <pc:docMk/>
            <pc:sldMk cId="2255952791" sldId="275"/>
            <ac:spMk id="12" creationId="{57EB1A5B-5EAC-4AC2-B996-9F38DD43CA38}"/>
          </ac:spMkLst>
        </pc:spChg>
        <pc:picChg chg="add mod">
          <ac:chgData name="石橋　叶恵" userId="09a1f1fd-1458-4151-9a16-1b02b46d6e23" providerId="ADAL" clId="{44E16847-5B94-403F-B777-96469F0B7C5D}" dt="2023-11-22T00:59:13.048" v="1136" actId="1076"/>
          <ac:picMkLst>
            <pc:docMk/>
            <pc:sldMk cId="2255952791" sldId="275"/>
            <ac:picMk id="6" creationId="{70266D7E-253D-4160-A500-3C280A099DF1}"/>
          </ac:picMkLst>
        </pc:picChg>
        <pc:picChg chg="add del mod">
          <ac:chgData name="石橋　叶恵" userId="09a1f1fd-1458-4151-9a16-1b02b46d6e23" providerId="ADAL" clId="{44E16847-5B94-403F-B777-96469F0B7C5D}" dt="2023-11-22T00:59:18.870" v="1139" actId="478"/>
          <ac:picMkLst>
            <pc:docMk/>
            <pc:sldMk cId="2255952791" sldId="275"/>
            <ac:picMk id="8" creationId="{DACD3DFA-0568-4FEA-B700-B19DDFDE716C}"/>
          </ac:picMkLst>
        </pc:picChg>
        <pc:picChg chg="add mod">
          <ac:chgData name="石橋　叶恵" userId="09a1f1fd-1458-4151-9a16-1b02b46d6e23" providerId="ADAL" clId="{44E16847-5B94-403F-B777-96469F0B7C5D}" dt="2023-11-22T00:59:56.669" v="1149" actId="1076"/>
          <ac:picMkLst>
            <pc:docMk/>
            <pc:sldMk cId="2255952791" sldId="275"/>
            <ac:picMk id="10" creationId="{66DE3E4B-AE2E-46CA-B31A-70B5E26F87D3}"/>
          </ac:picMkLst>
        </pc:picChg>
      </pc:sldChg>
      <pc:sldChg chg="addSp delSp modSp new mod">
        <pc:chgData name="石橋　叶恵" userId="09a1f1fd-1458-4151-9a16-1b02b46d6e23" providerId="ADAL" clId="{44E16847-5B94-403F-B777-96469F0B7C5D}" dt="2023-11-22T01:32:27.720" v="1641" actId="1076"/>
        <pc:sldMkLst>
          <pc:docMk/>
          <pc:sldMk cId="576265564" sldId="276"/>
        </pc:sldMkLst>
        <pc:spChg chg="del">
          <ac:chgData name="石橋　叶恵" userId="09a1f1fd-1458-4151-9a16-1b02b46d6e23" providerId="ADAL" clId="{44E16847-5B94-403F-B777-96469F0B7C5D}" dt="2023-11-22T01:07:27.332" v="1569" actId="478"/>
          <ac:spMkLst>
            <pc:docMk/>
            <pc:sldMk cId="576265564" sldId="276"/>
            <ac:spMk id="2" creationId="{BFDBAA08-B69A-44C6-B506-EBEDC18277FC}"/>
          </ac:spMkLst>
        </pc:spChg>
        <pc:spChg chg="del">
          <ac:chgData name="石橋　叶恵" userId="09a1f1fd-1458-4151-9a16-1b02b46d6e23" providerId="ADAL" clId="{44E16847-5B94-403F-B777-96469F0B7C5D}" dt="2023-11-22T01:17:33.766" v="1616"/>
          <ac:spMkLst>
            <pc:docMk/>
            <pc:sldMk cId="576265564" sldId="276"/>
            <ac:spMk id="3" creationId="{F0371360-C738-40AB-9C61-AEDBD0D4EBEA}"/>
          </ac:spMkLst>
        </pc:spChg>
        <pc:spChg chg="add mod">
          <ac:chgData name="石橋　叶恵" userId="09a1f1fd-1458-4151-9a16-1b02b46d6e23" providerId="ADAL" clId="{44E16847-5B94-403F-B777-96469F0B7C5D}" dt="2023-11-22T01:07:46.562" v="1615" actId="20577"/>
          <ac:spMkLst>
            <pc:docMk/>
            <pc:sldMk cId="576265564" sldId="276"/>
            <ac:spMk id="4" creationId="{D593860D-4615-4CDC-BD3D-EF2B6815584A}"/>
          </ac:spMkLst>
        </pc:spChg>
        <pc:picChg chg="add mod">
          <ac:chgData name="石橋　叶恵" userId="09a1f1fd-1458-4151-9a16-1b02b46d6e23" providerId="ADAL" clId="{44E16847-5B94-403F-B777-96469F0B7C5D}" dt="2023-11-22T01:32:27.720" v="1641" actId="1076"/>
          <ac:picMkLst>
            <pc:docMk/>
            <pc:sldMk cId="576265564" sldId="276"/>
            <ac:picMk id="3" creationId="{6776E09E-5943-4CCA-9E7C-D1CDBFCB4E76}"/>
          </ac:picMkLst>
        </pc:picChg>
        <pc:picChg chg="add mod">
          <ac:chgData name="石橋　叶恵" userId="09a1f1fd-1458-4151-9a16-1b02b46d6e23" providerId="ADAL" clId="{44E16847-5B94-403F-B777-96469F0B7C5D}" dt="2023-11-22T01:17:54.362" v="1623" actId="14100"/>
          <ac:picMkLst>
            <pc:docMk/>
            <pc:sldMk cId="576265564" sldId="276"/>
            <ac:picMk id="6" creationId="{C151DDD5-1FDD-4915-A046-E9631725561A}"/>
          </ac:picMkLst>
        </pc:picChg>
        <pc:picChg chg="add mod">
          <ac:chgData name="石橋　叶恵" userId="09a1f1fd-1458-4151-9a16-1b02b46d6e23" providerId="ADAL" clId="{44E16847-5B94-403F-B777-96469F0B7C5D}" dt="2023-11-22T01:32:27.720" v="1641" actId="1076"/>
          <ac:picMkLst>
            <pc:docMk/>
            <pc:sldMk cId="576265564" sldId="276"/>
            <ac:picMk id="7" creationId="{05D7FC08-B610-4FFE-8A4E-AA29534F056C}"/>
          </ac:picMkLst>
        </pc:picChg>
        <pc:picChg chg="add mod">
          <ac:chgData name="石橋　叶恵" userId="09a1f1fd-1458-4151-9a16-1b02b46d6e23" providerId="ADAL" clId="{44E16847-5B94-403F-B777-96469F0B7C5D}" dt="2023-11-22T01:18:30.161" v="1633" actId="1076"/>
          <ac:picMkLst>
            <pc:docMk/>
            <pc:sldMk cId="576265564" sldId="276"/>
            <ac:picMk id="8" creationId="{7011814D-EFE5-4B9F-B442-35EBE54FD724}"/>
          </ac:picMkLst>
        </pc:picChg>
        <pc:picChg chg="add mod">
          <ac:chgData name="石橋　叶恵" userId="09a1f1fd-1458-4151-9a16-1b02b46d6e23" providerId="ADAL" clId="{44E16847-5B94-403F-B777-96469F0B7C5D}" dt="2023-11-22T01:18:35.984" v="1634" actId="1076"/>
          <ac:picMkLst>
            <pc:docMk/>
            <pc:sldMk cId="576265564" sldId="276"/>
            <ac:picMk id="10" creationId="{E8F86DEB-A820-4A77-AAAD-F8C8A2D26C65}"/>
          </ac:picMkLst>
        </pc:picChg>
      </pc:sldChg>
    </pc:docChg>
  </pc:docChgLst>
  <pc:docChgLst>
    <pc:chgData name="石橋　叶恵" userId="09a1f1fd-1458-4151-9a16-1b02b46d6e23" providerId="ADAL" clId="{1EE60C6C-0D83-4CAB-9C07-21EC1B668188}"/>
    <pc:docChg chg="addSld modSld">
      <pc:chgData name="石橋　叶恵" userId="09a1f1fd-1458-4151-9a16-1b02b46d6e23" providerId="ADAL" clId="{1EE60C6C-0D83-4CAB-9C07-21EC1B668188}" dt="2023-10-20T01:53:14.274" v="1"/>
      <pc:docMkLst>
        <pc:docMk/>
      </pc:docMkLst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533154711" sldId="261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4147131849" sldId="262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1641467701" sldId="263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2470209246" sldId="264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1896852290" sldId="265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3750971564" sldId="266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1196571370" sldId="267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671254039" sldId="268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1526154431" sldId="269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2596604292" sldId="270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3839768567" sldId="271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4061904371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4997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8448" y="2165240"/>
            <a:ext cx="6681480" cy="2669216"/>
          </a:xfrm>
        </p:spPr>
        <p:txBody>
          <a:bodyPr anchor="b">
            <a:normAutofit/>
          </a:bodyPr>
          <a:lstStyle>
            <a:lvl1pPr algn="r">
              <a:defRPr sz="485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448" y="4834459"/>
            <a:ext cx="6681480" cy="1549267"/>
          </a:xfrm>
        </p:spPr>
        <p:txBody>
          <a:bodyPr anchor="t">
            <a:normAutofit/>
          </a:bodyPr>
          <a:lstStyle>
            <a:lvl1pPr marL="0" indent="0" algn="r">
              <a:buNone/>
              <a:defRPr sz="1984" cap="all">
                <a:solidFill>
                  <a:schemeClr val="tx1"/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95281" y="6471223"/>
            <a:ext cx="1417359" cy="416482"/>
          </a:xfrm>
        </p:spPr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8448" y="6471223"/>
            <a:ext cx="4597733" cy="416482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01739" y="6471223"/>
            <a:ext cx="488189" cy="416482"/>
          </a:xfrm>
        </p:spPr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98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5217107"/>
            <a:ext cx="9088041" cy="624724"/>
          </a:xfrm>
        </p:spPr>
        <p:txBody>
          <a:bodyPr anchor="b">
            <a:normAutofit/>
          </a:bodyPr>
          <a:lstStyle>
            <a:lvl1pPr algn="l">
              <a:defRPr sz="2205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69182" y="1027481"/>
            <a:ext cx="8018860" cy="348880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764"/>
            </a:lvl1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592" y="5841831"/>
            <a:ext cx="9088041" cy="54422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8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5" y="671974"/>
            <a:ext cx="9088040" cy="3443851"/>
          </a:xfrm>
        </p:spPr>
        <p:txBody>
          <a:bodyPr anchor="ctr">
            <a:normAutofit/>
          </a:bodyPr>
          <a:lstStyle>
            <a:lvl1pPr algn="l">
              <a:defRPr sz="3527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4" y="4787794"/>
            <a:ext cx="9088040" cy="1595931"/>
          </a:xfrm>
        </p:spPr>
        <p:txBody>
          <a:bodyPr anchor="ctr">
            <a:normAutofit/>
          </a:bodyPr>
          <a:lstStyle>
            <a:lvl1pPr marL="0" indent="0" algn="l">
              <a:buNone/>
              <a:defRPr sz="2205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608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194" y="79158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45246" y="303320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24" y="671974"/>
            <a:ext cx="8291647" cy="3023869"/>
          </a:xfrm>
        </p:spPr>
        <p:txBody>
          <a:bodyPr anchor="ctr">
            <a:normAutofit/>
          </a:bodyPr>
          <a:lstStyle>
            <a:lvl1pPr algn="l">
              <a:defRPr sz="3527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56025" y="3695841"/>
            <a:ext cx="8040062" cy="41998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64"/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514" y="4787794"/>
            <a:ext cx="9088041" cy="1595931"/>
          </a:xfrm>
        </p:spPr>
        <p:txBody>
          <a:bodyPr anchor="ctr">
            <a:normAutofit/>
          </a:bodyPr>
          <a:lstStyle>
            <a:lvl1pPr marL="0" indent="0" algn="l">
              <a:buNone/>
              <a:defRPr sz="2205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893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3" y="3628432"/>
            <a:ext cx="9088042" cy="1619080"/>
          </a:xfrm>
        </p:spPr>
        <p:txBody>
          <a:bodyPr anchor="b">
            <a:normAutofit/>
          </a:bodyPr>
          <a:lstStyle>
            <a:lvl1pPr algn="l">
              <a:defRPr sz="3086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5247512"/>
            <a:ext cx="9088043" cy="948432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520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194" y="79158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45246" y="303320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24" y="671974"/>
            <a:ext cx="8291647" cy="3023869"/>
          </a:xfrm>
        </p:spPr>
        <p:txBody>
          <a:bodyPr anchor="ctr">
            <a:normAutofit/>
          </a:bodyPr>
          <a:lstStyle>
            <a:lvl1pPr algn="l">
              <a:defRPr sz="3527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4591" y="4283816"/>
            <a:ext cx="9088042" cy="97995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0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5263774"/>
            <a:ext cx="9088042" cy="1119952"/>
          </a:xfrm>
        </p:spPr>
        <p:txBody>
          <a:bodyPr anchor="t">
            <a:normAutofit/>
          </a:bodyPr>
          <a:lstStyle>
            <a:lvl1pPr marL="0" indent="0" algn="l">
              <a:buNone/>
              <a:defRPr sz="1764">
                <a:solidFill>
                  <a:schemeClr val="tx1"/>
                </a:solidFill>
              </a:defRPr>
            </a:lvl1pPr>
            <a:lvl2pPr marL="5039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021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057" y="671974"/>
            <a:ext cx="9088042" cy="302386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086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057" y="3863834"/>
            <a:ext cx="9088042" cy="92396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0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056" y="4787794"/>
            <a:ext cx="9088042" cy="1595931"/>
          </a:xfrm>
        </p:spPr>
        <p:txBody>
          <a:bodyPr anchor="t">
            <a:normAutofit/>
          </a:bodyPr>
          <a:lstStyle>
            <a:lvl1pPr marL="0" indent="0" algn="l">
              <a:buNone/>
              <a:defRPr sz="1764">
                <a:solidFill>
                  <a:schemeClr val="tx1"/>
                </a:solidFill>
              </a:defRPr>
            </a:lvl1pPr>
            <a:lvl2pPr marL="5039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821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4591" y="671973"/>
            <a:ext cx="9088041" cy="1605265"/>
          </a:xfrm>
        </p:spPr>
        <p:txBody>
          <a:bodyPr>
            <a:normAutofit/>
          </a:bodyPr>
          <a:lstStyle>
            <a:lvl1pPr>
              <a:defRPr sz="308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8605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62207" y="671971"/>
            <a:ext cx="1960424" cy="5711756"/>
          </a:xfrm>
        </p:spPr>
        <p:txBody>
          <a:bodyPr vert="eaVert">
            <a:normAutofit/>
          </a:bodyPr>
          <a:lstStyle>
            <a:lvl1pPr>
              <a:defRPr sz="308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591" y="671971"/>
            <a:ext cx="7004148" cy="5711754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535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8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45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3" y="3647098"/>
            <a:ext cx="9088041" cy="1619080"/>
          </a:xfrm>
        </p:spPr>
        <p:txBody>
          <a:bodyPr anchor="b">
            <a:normAutofit/>
          </a:bodyPr>
          <a:lstStyle>
            <a:lvl1pPr algn="l">
              <a:defRPr sz="3527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2" y="5266178"/>
            <a:ext cx="9088041" cy="948432"/>
          </a:xfrm>
        </p:spPr>
        <p:txBody>
          <a:bodyPr anchor="t">
            <a:normAutofit/>
          </a:bodyPr>
          <a:lstStyle>
            <a:lvl1pPr marL="0" indent="0" algn="l">
              <a:buNone/>
              <a:defRPr sz="1984" cap="all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777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92" y="2361234"/>
            <a:ext cx="4458486" cy="402249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147" y="2361234"/>
            <a:ext cx="4458486" cy="402249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57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330" y="2445229"/>
            <a:ext cx="4139924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591" y="3163865"/>
            <a:ext cx="4458486" cy="321985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8576" y="2445229"/>
            <a:ext cx="4114056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4146" y="3163865"/>
            <a:ext cx="4458486" cy="321985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607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671973"/>
            <a:ext cx="9088041" cy="1605265"/>
          </a:xfrm>
        </p:spPr>
        <p:txBody>
          <a:bodyPr>
            <a:normAutofit/>
          </a:bodyPr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61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20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874" y="1717261"/>
            <a:ext cx="3347517" cy="1586597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6560" y="671972"/>
            <a:ext cx="5411356" cy="5711754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874" y="3303859"/>
            <a:ext cx="3347517" cy="2034581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51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53" y="1913257"/>
            <a:ext cx="4790741" cy="1511935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80497" y="1007957"/>
            <a:ext cx="3742135" cy="5039783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764" dirty="0"/>
            </a:lvl1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53" y="3425192"/>
            <a:ext cx="4790741" cy="2015913"/>
          </a:xfrm>
        </p:spPr>
        <p:txBody>
          <a:bodyPr anchor="t">
            <a:normAutofit/>
          </a:bodyPr>
          <a:lstStyle>
            <a:lvl1pPr marL="0" indent="0">
              <a:buNone/>
              <a:defRPr sz="1764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95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91" y="671973"/>
            <a:ext cx="9088041" cy="16052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2361234"/>
            <a:ext cx="9088041" cy="402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7987" y="6471223"/>
            <a:ext cx="1417359" cy="416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4397BF-55E4-4F7D-BFFA-704FF5F0BDBB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4591" y="6471223"/>
            <a:ext cx="7004296" cy="416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34444" y="6471223"/>
            <a:ext cx="488189" cy="416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023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503972" rtl="0" eaLnBrk="1" latinLnBrk="0" hangingPunct="1">
        <a:spcBef>
          <a:spcPct val="0"/>
        </a:spcBef>
        <a:buNone/>
        <a:defRPr kumimoji="1" sz="352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14982" indent="-314982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98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76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22925" indent="-314982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54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0904" indent="-188989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204876" indent="-188989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33F1EE-A954-4BDB-A25A-056919A4F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進捗報告</a:t>
            </a:r>
            <a:r>
              <a:rPr lang="en-US" altLang="ja-JP" dirty="0"/>
              <a:t>11</a:t>
            </a:r>
            <a:r>
              <a:rPr lang="ja-JP" altLang="en-US" dirty="0"/>
              <a:t>月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570556F-6AC8-4EB7-85FD-45191CECC6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石橋　叶恵</a:t>
            </a:r>
          </a:p>
        </p:txBody>
      </p:sp>
    </p:spTree>
    <p:extLst>
      <p:ext uri="{BB962C8B-B14F-4D97-AF65-F5344CB8AC3E}">
        <p14:creationId xmlns:p14="http://schemas.microsoft.com/office/powerpoint/2010/main" val="183180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5B00E6-0B0C-4C41-B1FC-FEFE7B0E9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496E12-E4FA-4229-9711-452643D7A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7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1C2245-237A-403E-9416-4473ABF36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1A822B99-9247-4C56-A649-65A7879DA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en-US" altLang="ja-JP" sz="5000" dirty="0"/>
              <a:t>GFF</a:t>
            </a:r>
            <a:r>
              <a:rPr kumimoji="1" lang="ja-JP" altLang="en-US" sz="5000" dirty="0"/>
              <a:t>に提出用企画書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0266D7E-253D-4160-A500-3C280A099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0" y="2947102"/>
            <a:ext cx="4315522" cy="305088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6DE3E4B-AE2E-46CA-B31A-70B5E26F8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451" y="2947102"/>
            <a:ext cx="4315522" cy="3050882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7DF0DDD5-0DFC-4114-93FB-3A5813793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50" y="6261840"/>
            <a:ext cx="3679902" cy="8172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ja-JP" altLang="en-US" dirty="0"/>
              <a:t>見やすさなどを意識して誤解を</a:t>
            </a:r>
            <a:endParaRPr kumimoji="1" lang="en-US" altLang="ja-JP" dirty="0"/>
          </a:p>
          <a:p>
            <a:pPr marL="0" indent="0" algn="ctr">
              <a:buNone/>
            </a:pPr>
            <a:r>
              <a:rPr kumimoji="1" lang="ja-JP" altLang="en-US" dirty="0"/>
              <a:t>与えない文章で書くことを意識中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57EB1A5B-5EAC-4AC2-B996-9F38DD43CA38}"/>
              </a:ext>
            </a:extLst>
          </p:cNvPr>
          <p:cNvSpPr txBox="1">
            <a:spLocks/>
          </p:cNvSpPr>
          <p:nvPr/>
        </p:nvSpPr>
        <p:spPr>
          <a:xfrm>
            <a:off x="6337261" y="6261840"/>
            <a:ext cx="3679902" cy="817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14982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98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76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22925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54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0904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04876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dirty="0"/>
              <a:t>全体進捗は</a:t>
            </a:r>
            <a:r>
              <a:rPr lang="en-US" altLang="ja-JP" dirty="0"/>
              <a:t>40</a:t>
            </a:r>
            <a:r>
              <a:rPr lang="ja-JP" altLang="en-US" dirty="0"/>
              <a:t>％くらい</a:t>
            </a:r>
          </a:p>
        </p:txBody>
      </p:sp>
    </p:spTree>
    <p:extLst>
      <p:ext uri="{BB962C8B-B14F-4D97-AF65-F5344CB8AC3E}">
        <p14:creationId xmlns:p14="http://schemas.microsoft.com/office/powerpoint/2010/main" val="225595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ABEA4F-D9AD-468B-A4C9-CC707EF58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70" y="1721417"/>
            <a:ext cx="5788150" cy="473581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チームメンバーの進捗管理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8CCB368-6264-4BDD-84F0-736B66DF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ガントチャート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75C2D3-2A47-4318-8DC1-7B08CFC3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2350"/>
            <a:ext cx="8394662" cy="346625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5AD219F-76B2-4909-AAF9-D08376AD8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3" y="4120378"/>
            <a:ext cx="6186720" cy="343575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3833780-8380-4A1A-95BC-03500D8F3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27" y="2174640"/>
            <a:ext cx="6496957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8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151DDD5-1FDD-4915-A046-E96317255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02296"/>
            <a:ext cx="8285356" cy="5857379"/>
          </a:xfr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D593860D-4615-4CDC-BD3D-EF2B6815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ゲーム内テクスチャと</a:t>
            </a:r>
            <a:r>
              <a:rPr kumimoji="1" lang="en-US" altLang="ja-JP" sz="5000" dirty="0"/>
              <a:t>UI</a:t>
            </a:r>
            <a:r>
              <a:rPr kumimoji="1" lang="ja-JP" altLang="en-US" sz="5000" dirty="0"/>
              <a:t>制作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011814D-EFE5-4B9F-B442-35EBE54FD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84" y="5467097"/>
            <a:ext cx="2964018" cy="197601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8F86DEB-A820-4A77-AAAD-F8C8A2D2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84" y="3180272"/>
            <a:ext cx="2964018" cy="209542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776E09E-5943-4CCA-9E7C-D1CDBFCB4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12" y="6442459"/>
            <a:ext cx="1463043" cy="9753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D7FC08-B610-4FFE-8A4E-AA29534F0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12" y="5275701"/>
            <a:ext cx="1463043" cy="9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65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20CB26A3-9A3F-4D46-823E-48EB6A764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サイバーエージェント課題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A785ECA2-C9D0-493B-88A2-E533E925A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5" y="3717430"/>
            <a:ext cx="5038145" cy="3561745"/>
          </a:xfr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2002236E-971D-4C51-8BE0-EE4C66541D3A}"/>
              </a:ext>
            </a:extLst>
          </p:cNvPr>
          <p:cNvSpPr/>
          <p:nvPr/>
        </p:nvSpPr>
        <p:spPr>
          <a:xfrm>
            <a:off x="1475997" y="1610007"/>
            <a:ext cx="8028210" cy="174384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500" dirty="0"/>
              <a:t>課題内容</a:t>
            </a:r>
            <a:endParaRPr kumimoji="1" lang="en-US" altLang="ja-JP" sz="3500" dirty="0"/>
          </a:p>
          <a:p>
            <a:pPr algn="ctr"/>
            <a:endParaRPr kumimoji="1" lang="en-US" altLang="ja-JP" dirty="0"/>
          </a:p>
          <a:p>
            <a:r>
              <a:rPr kumimoji="1" lang="ja-JP" altLang="en-US" dirty="0"/>
              <a:t>　　　　　　・スマホゲーム市場でヒットしたゲームの「ヒットの理由」の考察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　　　　　　・そのゲームをさらに良くするためのアイディア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A73143A-29D0-44BF-9F13-A0FEEFCBC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02" y="3717429"/>
            <a:ext cx="5038146" cy="35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4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B519A-5887-4E2E-BBE9-C089C5FE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現在やっていること・やったこと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E162AA-194C-4207-AC0B-2FCACC20F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1427356"/>
            <a:ext cx="10157222" cy="6132319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/>
              <a:t>昔やった企画書のリメイク</a:t>
            </a:r>
            <a:r>
              <a:rPr kumimoji="1" lang="ja-JP" altLang="en-US" dirty="0"/>
              <a:t>チーム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GFF</a:t>
            </a:r>
            <a:r>
              <a:rPr lang="ja-JP" altLang="en-US" dirty="0"/>
              <a:t>企画部門に提出</a:t>
            </a:r>
            <a:r>
              <a:rPr lang="en-US" altLang="ja-JP" dirty="0"/>
              <a:t>(</a:t>
            </a:r>
            <a:r>
              <a:rPr lang="ja-JP" altLang="en-US" dirty="0"/>
              <a:t>報告し忘れてたので</a:t>
            </a:r>
            <a:r>
              <a:rPr lang="en-US" altLang="ja-JP" dirty="0"/>
              <a:t>…)</a:t>
            </a:r>
          </a:p>
          <a:p>
            <a:endParaRPr lang="en-US" altLang="ja-JP" dirty="0"/>
          </a:p>
          <a:p>
            <a:r>
              <a:rPr kumimoji="1" lang="en-US" altLang="ja-JP" dirty="0"/>
              <a:t>GFF</a:t>
            </a:r>
            <a:r>
              <a:rPr kumimoji="1" lang="ja-JP" altLang="en-US" dirty="0"/>
              <a:t>に提出する用の企画書再構築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きれいに作り直し</a:t>
            </a:r>
            <a:r>
              <a:rPr kumimoji="1" lang="en-US" altLang="ja-JP" dirty="0"/>
              <a:t>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チーム制作の進捗管理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チーム制作のオブジェクト探し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チーム制作のオブジェクト用テクスチャとゲーム内使用</a:t>
            </a:r>
            <a:r>
              <a:rPr lang="en-US" altLang="ja-JP" dirty="0"/>
              <a:t>UI</a:t>
            </a:r>
            <a:r>
              <a:rPr lang="ja-JP" altLang="en-US" dirty="0"/>
              <a:t>制作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チーム制作の演出など見た目面の監修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サイバーエージェントのイベント参加用課題制作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イベント名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b="1" i="0" dirty="0">
                <a:effectLst/>
                <a:latin typeface="YuGothic"/>
              </a:rPr>
              <a:t>Game Planner Camp</a:t>
            </a:r>
            <a:r>
              <a:rPr lang="ja-JP" altLang="en-US" b="1" i="0" dirty="0">
                <a:effectLst/>
                <a:latin typeface="YuGothic"/>
              </a:rPr>
              <a:t>（ゲームプランナーキャンプ）～</a:t>
            </a:r>
            <a:r>
              <a:rPr lang="en-US" altLang="ja-JP" b="1" i="0" dirty="0">
                <a:effectLst/>
                <a:latin typeface="YuGothic"/>
              </a:rPr>
              <a:t>Winter 2025</a:t>
            </a:r>
            <a:r>
              <a:rPr lang="ja-JP" altLang="en-US" b="1" i="0" dirty="0">
                <a:effectLst/>
                <a:latin typeface="YuGothic"/>
              </a:rPr>
              <a:t>～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6BF59D-1448-4FA4-8CAA-4E8AA9959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43" y="5382906"/>
            <a:ext cx="3539727" cy="19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1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9FCAAA-EF31-46D2-83F6-B9DC16288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28" y="5427064"/>
            <a:ext cx="3669419" cy="81729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dirty="0"/>
              <a:t>旧</a:t>
            </a:r>
            <a:r>
              <a:rPr kumimoji="1" lang="ja-JP" altLang="en-US" dirty="0"/>
              <a:t>企画書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CF5226ED-2CD8-4172-A41C-2BFF8915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企画書リメイク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7E6839F3-8BBD-4387-8091-D8F8B79F3B3A}"/>
              </a:ext>
            </a:extLst>
          </p:cNvPr>
          <p:cNvSpPr txBox="1">
            <a:spLocks/>
          </p:cNvSpPr>
          <p:nvPr/>
        </p:nvSpPr>
        <p:spPr>
          <a:xfrm>
            <a:off x="6890761" y="5427064"/>
            <a:ext cx="2361023" cy="817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14982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98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76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22925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54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0904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04876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dirty="0"/>
              <a:t>新企画書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CB3A175-16EF-4C49-8377-773343ED176C}"/>
              </a:ext>
            </a:extLst>
          </p:cNvPr>
          <p:cNvSpPr txBox="1">
            <a:spLocks/>
          </p:cNvSpPr>
          <p:nvPr/>
        </p:nvSpPr>
        <p:spPr>
          <a:xfrm>
            <a:off x="1936349" y="6503032"/>
            <a:ext cx="1368376" cy="817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14982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98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76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22925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54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0904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04876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dirty="0"/>
              <a:t>リメイク前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C5081845-35AF-4913-AD0D-4035B711658B}"/>
              </a:ext>
            </a:extLst>
          </p:cNvPr>
          <p:cNvSpPr txBox="1">
            <a:spLocks/>
          </p:cNvSpPr>
          <p:nvPr/>
        </p:nvSpPr>
        <p:spPr>
          <a:xfrm>
            <a:off x="7326762" y="6503031"/>
            <a:ext cx="1489022" cy="817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14982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98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76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22925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54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0904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04876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dirty="0"/>
              <a:t>リメイク中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60FA0A8-FFD6-4595-8DDE-584CE8EA7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6" y="1920423"/>
            <a:ext cx="4594302" cy="324796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87976C7-B92C-43B0-999C-3820A38BA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25" y="1920424"/>
            <a:ext cx="4594302" cy="3247967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7FEE2753-28FA-4C48-B8D8-FCC830CFA0B4}"/>
              </a:ext>
            </a:extLst>
          </p:cNvPr>
          <p:cNvSpPr/>
          <p:nvPr/>
        </p:nvSpPr>
        <p:spPr>
          <a:xfrm>
            <a:off x="4979535" y="2936797"/>
            <a:ext cx="732743" cy="1215218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399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9BC059-5C2A-49D7-9E50-67FD77B82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2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F53A83-B641-4EEF-8C69-5AED053E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D22860-9502-4A12-9499-A2CA353DF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4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039D66-F5D8-4194-8ED9-9A43AE9C7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BA4910-B73B-4058-B0D9-0C8B42E2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0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19A943-C2C3-4767-87C6-6F70CD00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82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天空</Template>
  <TotalTime>115</TotalTime>
  <Words>169</Words>
  <Application>Microsoft Office PowerPoint</Application>
  <PresentationFormat>ユーザー設定</PresentationFormat>
  <Paragraphs>38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YuGothic</vt:lpstr>
      <vt:lpstr>Arial</vt:lpstr>
      <vt:lpstr>Calibri</vt:lpstr>
      <vt:lpstr>Calibri Light</vt:lpstr>
      <vt:lpstr>天空</vt:lpstr>
      <vt:lpstr>進捗報告11月</vt:lpstr>
      <vt:lpstr>現在やっていること・やったこと</vt:lpstr>
      <vt:lpstr>企画書リメイク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GFFに提出用企画書</vt:lpstr>
      <vt:lpstr>ガントチャート</vt:lpstr>
      <vt:lpstr>ゲーム内テクスチャとUI制作</vt:lpstr>
      <vt:lpstr>サイバーエージェント課題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creator>石橋　叶恵</dc:creator>
  <cp:lastModifiedBy>石橋　叶恵</cp:lastModifiedBy>
  <cp:revision>9</cp:revision>
  <dcterms:created xsi:type="dcterms:W3CDTF">2023-10-20T01:16:38Z</dcterms:created>
  <dcterms:modified xsi:type="dcterms:W3CDTF">2023-11-24T06:46:49Z</dcterms:modified>
</cp:coreProperties>
</file>